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9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6" r:id="rId25"/>
    <p:sldId id="287" r:id="rId26"/>
    <p:sldId id="288" r:id="rId27"/>
    <p:sldId id="289" r:id="rId28"/>
    <p:sldId id="278" r:id="rId29"/>
    <p:sldId id="295" r:id="rId30"/>
    <p:sldId id="279" r:id="rId31"/>
    <p:sldId id="290" r:id="rId32"/>
    <p:sldId id="291" r:id="rId33"/>
    <p:sldId id="292" r:id="rId34"/>
    <p:sldId id="293" r:id="rId35"/>
    <p:sldId id="294" r:id="rId36"/>
    <p:sldId id="280" r:id="rId37"/>
    <p:sldId id="281" r:id="rId38"/>
    <p:sldId id="282" r:id="rId39"/>
    <p:sldId id="283" r:id="rId40"/>
    <p:sldId id="284" r:id="rId41"/>
    <p:sldId id="285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 restart="2147483647"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801A2-3704-4463-AAD0-C37F3FCF7C9E}" type="datetimeFigureOut">
              <a:rPr lang="en-US" smtClean="0"/>
              <a:pPr/>
              <a:t>7/27/2019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A7259-64C5-4988-BD14-BC1F63E1A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54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A7259-64C5-4988-BD14-BC1F63E1A3A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82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A7259-64C5-4988-BD14-BC1F63E1A3A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61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A7259-64C5-4988-BD14-BC1F63E1A3A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232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A7259-64C5-4988-BD14-BC1F63E1A3A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29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A7259-64C5-4988-BD14-BC1F63E1A3A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563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A7259-64C5-4988-BD14-BC1F63E1A3A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032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A7259-64C5-4988-BD14-BC1F63E1A3A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68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A7259-64C5-4988-BD14-BC1F63E1A3A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9265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A7259-64C5-4988-BD14-BC1F63E1A3A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2150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A7259-64C5-4988-BD14-BC1F63E1A3A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250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A7259-64C5-4988-BD14-BC1F63E1A3A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58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A7259-64C5-4988-BD14-BC1F63E1A3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151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A7259-64C5-4988-BD14-BC1F63E1A3A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663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A7259-64C5-4988-BD14-BC1F63E1A3A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955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A7259-64C5-4988-BD14-BC1F63E1A3A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4966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A7259-64C5-4988-BD14-BC1F63E1A3A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302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FE913-161A-4C5F-A39F-062D53CA315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589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FE913-161A-4C5F-A39F-062D53CA315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163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800" dirty="0">
              <a:solidFill>
                <a:srgbClr val="000000"/>
              </a:solidFill>
              <a:latin typeface="MS Shell Dlg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FE913-161A-4C5F-A39F-062D53CA315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910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FE913-161A-4C5F-A39F-062D53CA315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8975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A7259-64C5-4988-BD14-BC1F63E1A3A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03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A7259-64C5-4988-BD14-BC1F63E1A3A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718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A7259-64C5-4988-BD14-BC1F63E1A3A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6731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FE913-161A-4C5F-A39F-062D53CA315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396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FE913-161A-4C5F-A39F-062D53CA315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350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FE913-161A-4C5F-A39F-062D53CA315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957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FE913-161A-4C5F-A39F-062D53CA315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088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FE913-161A-4C5F-A39F-062D53CA315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271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A7259-64C5-4988-BD14-BC1F63E1A3A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225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A7259-64C5-4988-BD14-BC1F63E1A3A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709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A7259-64C5-4988-BD14-BC1F63E1A3A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005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A7259-64C5-4988-BD14-BC1F63E1A3A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2565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A7259-64C5-4988-BD14-BC1F63E1A3A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37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800" dirty="0">
              <a:solidFill>
                <a:srgbClr val="000000"/>
              </a:solidFill>
              <a:latin typeface="MS Shell Dlg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A7259-64C5-4988-BD14-BC1F63E1A3A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5236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A7259-64C5-4988-BD14-BC1F63E1A3A8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85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A7259-64C5-4988-BD14-BC1F63E1A3A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54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A7259-64C5-4988-BD14-BC1F63E1A3A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74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A7259-64C5-4988-BD14-BC1F63E1A3A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49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A7259-64C5-4988-BD14-BC1F63E1A3A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09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A7259-64C5-4988-BD14-BC1F63E1A3A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498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A95F-CCE0-445A-AB8F-FA175CA4320C}" type="datetimeFigureOut">
              <a:rPr lang="en-US" smtClean="0"/>
              <a:pPr/>
              <a:t>7/27/2019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5355-5540-4B77-992B-82177DA0C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A95F-CCE0-445A-AB8F-FA175CA4320C}" type="datetimeFigureOut">
              <a:rPr lang="en-US" smtClean="0"/>
              <a:pPr/>
              <a:t>7/27/2019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5355-5540-4B77-992B-82177DA0C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A95F-CCE0-445A-AB8F-FA175CA4320C}" type="datetimeFigureOut">
              <a:rPr lang="en-US" smtClean="0"/>
              <a:pPr/>
              <a:t>7/27/2019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5355-5540-4B77-992B-82177DA0C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A95F-CCE0-445A-AB8F-FA175CA4320C}" type="datetimeFigureOut">
              <a:rPr lang="en-US" smtClean="0"/>
              <a:pPr/>
              <a:t>7/27/2019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5355-5540-4B77-992B-82177DA0C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A95F-CCE0-445A-AB8F-FA175CA4320C}" type="datetimeFigureOut">
              <a:rPr lang="en-US" smtClean="0"/>
              <a:pPr/>
              <a:t>7/27/2019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5355-5540-4B77-992B-82177DA0C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A95F-CCE0-445A-AB8F-FA175CA4320C}" type="datetimeFigureOut">
              <a:rPr lang="en-US" smtClean="0"/>
              <a:pPr/>
              <a:t>7/27/2019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5355-5540-4B77-992B-82177DA0C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A95F-CCE0-445A-AB8F-FA175CA4320C}" type="datetimeFigureOut">
              <a:rPr lang="en-US" smtClean="0"/>
              <a:pPr/>
              <a:t>7/27/2019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5355-5540-4B77-992B-82177DA0C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A95F-CCE0-445A-AB8F-FA175CA4320C}" type="datetimeFigureOut">
              <a:rPr lang="en-US" smtClean="0"/>
              <a:pPr/>
              <a:t>7/27/2019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5355-5540-4B77-992B-82177DA0C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A95F-CCE0-445A-AB8F-FA175CA4320C}" type="datetimeFigureOut">
              <a:rPr lang="en-US" smtClean="0"/>
              <a:pPr/>
              <a:t>7/27/2019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5355-5540-4B77-992B-82177DA0C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A95F-CCE0-445A-AB8F-FA175CA4320C}" type="datetimeFigureOut">
              <a:rPr lang="en-US" smtClean="0"/>
              <a:pPr/>
              <a:t>7/27/2019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5355-5540-4B77-992B-82177DA0C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A95F-CCE0-445A-AB8F-FA175CA4320C}" type="datetimeFigureOut">
              <a:rPr lang="en-US" smtClean="0"/>
              <a:pPr/>
              <a:t>7/27/2019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5355-5540-4B77-992B-82177DA0C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0A95F-CCE0-445A-AB8F-FA175CA4320C}" type="datetimeFigureOut">
              <a:rPr lang="en-US" smtClean="0"/>
              <a:pPr/>
              <a:t>7/27/2019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65355-5540-4B77-992B-82177DA0C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14282" y="1785926"/>
            <a:ext cx="8929718" cy="28146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NARKOBA,</a:t>
            </a:r>
            <a:br>
              <a:rPr lang="en-US" dirty="0" smtClean="0"/>
            </a:br>
            <a:r>
              <a:rPr lang="en-US" dirty="0" smtClean="0"/>
              <a:t>KEBURUKAN DAN DAMPAK </a:t>
            </a:r>
            <a:r>
              <a:rPr lang="en-US" dirty="0" smtClean="0"/>
              <a:t>NEGATIFNYA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Puskesmas</a:t>
            </a:r>
            <a:r>
              <a:rPr lang="en-US" dirty="0" smtClean="0"/>
              <a:t> </a:t>
            </a:r>
            <a:r>
              <a:rPr lang="en-US" dirty="0" err="1" smtClean="0"/>
              <a:t>Purwosari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err="1" smtClean="0"/>
              <a:t>dr</a:t>
            </a:r>
            <a:r>
              <a:rPr lang="en-US" sz="1600" dirty="0" smtClean="0"/>
              <a:t> </a:t>
            </a:r>
            <a:r>
              <a:rPr lang="en-US" sz="1600" dirty="0" err="1" smtClean="0"/>
              <a:t>Sultoni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4000"/>
            <a:ext cx="8382000" cy="101600"/>
          </a:xfrm>
        </p:spPr>
        <p:txBody>
          <a:bodyPr>
            <a:noAutofit/>
          </a:bodyPr>
          <a:lstStyle/>
          <a:p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  <p:pic>
        <p:nvPicPr>
          <p:cNvPr id="3" name="Picture 2" descr="8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736599"/>
            <a:ext cx="6781800" cy="5092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" y="6019800"/>
            <a:ext cx="8001000" cy="215444"/>
          </a:xfrm>
          <a:prstGeom prst="rect">
            <a:avLst/>
          </a:prstGeom>
          <a:solidFill>
            <a:srgbClr val="FFFFFF"/>
          </a:solidFill>
        </p:spPr>
        <p:txBody>
          <a:bodyPr vert="horz" rtlCol="0">
            <a:spAutoFit/>
          </a:bodyPr>
          <a:lstStyle/>
          <a:p>
            <a:pPr algn="ctr"/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</p:spTree>
  </p:cSld>
  <p:clrMapOvr>
    <a:masterClrMapping/>
  </p:clrMapOvr>
  <p:transition advTm="5000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4000"/>
            <a:ext cx="8382000" cy="101600"/>
          </a:xfrm>
        </p:spPr>
        <p:txBody>
          <a:bodyPr>
            <a:noAutofit/>
          </a:bodyPr>
          <a:lstStyle/>
          <a:p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  <p:pic>
        <p:nvPicPr>
          <p:cNvPr id="3" name="Picture 2" descr="9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736600"/>
            <a:ext cx="6781800" cy="5092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" y="6019800"/>
            <a:ext cx="8001000" cy="215444"/>
          </a:xfrm>
          <a:prstGeom prst="rect">
            <a:avLst/>
          </a:prstGeom>
          <a:solidFill>
            <a:srgbClr val="FFFFFF"/>
          </a:solidFill>
        </p:spPr>
        <p:txBody>
          <a:bodyPr vert="horz" rtlCol="0">
            <a:spAutoFit/>
          </a:bodyPr>
          <a:lstStyle/>
          <a:p>
            <a:pPr algn="ctr"/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</p:spTree>
  </p:cSld>
  <p:clrMapOvr>
    <a:masterClrMapping/>
  </p:clrMapOvr>
  <p:transition advTm="5000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4000"/>
            <a:ext cx="8382000" cy="101600"/>
          </a:xfrm>
        </p:spPr>
        <p:txBody>
          <a:bodyPr>
            <a:noAutofit/>
          </a:bodyPr>
          <a:lstStyle/>
          <a:p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  <p:pic>
        <p:nvPicPr>
          <p:cNvPr id="3" name="Picture 2" descr="10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736600"/>
            <a:ext cx="6781800" cy="5092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" y="6019800"/>
            <a:ext cx="8001000" cy="215444"/>
          </a:xfrm>
          <a:prstGeom prst="rect">
            <a:avLst/>
          </a:prstGeom>
          <a:solidFill>
            <a:srgbClr val="FFFFFF"/>
          </a:solidFill>
        </p:spPr>
        <p:txBody>
          <a:bodyPr vert="horz" rtlCol="0">
            <a:spAutoFit/>
          </a:bodyPr>
          <a:lstStyle/>
          <a:p>
            <a:pPr algn="ctr"/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</p:spTree>
  </p:cSld>
  <p:clrMapOvr>
    <a:masterClrMapping/>
  </p:clrMapOvr>
  <p:transition advTm="5000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4000"/>
            <a:ext cx="8382000" cy="101600"/>
          </a:xfrm>
        </p:spPr>
        <p:txBody>
          <a:bodyPr>
            <a:noAutofit/>
          </a:bodyPr>
          <a:lstStyle/>
          <a:p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  <p:pic>
        <p:nvPicPr>
          <p:cNvPr id="3" name="Picture 2" descr="11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736599"/>
            <a:ext cx="6781800" cy="5092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" y="6019800"/>
            <a:ext cx="8001000" cy="215444"/>
          </a:xfrm>
          <a:prstGeom prst="rect">
            <a:avLst/>
          </a:prstGeom>
          <a:solidFill>
            <a:srgbClr val="FFFFFF"/>
          </a:solidFill>
        </p:spPr>
        <p:txBody>
          <a:bodyPr vert="horz" rtlCol="0">
            <a:spAutoFit/>
          </a:bodyPr>
          <a:lstStyle/>
          <a:p>
            <a:pPr algn="ctr"/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</p:spTree>
  </p:cSld>
  <p:clrMapOvr>
    <a:masterClrMapping/>
  </p:clrMapOvr>
  <p:transition advTm="5000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4000"/>
            <a:ext cx="8382000" cy="101600"/>
          </a:xfrm>
        </p:spPr>
        <p:txBody>
          <a:bodyPr>
            <a:noAutofit/>
          </a:bodyPr>
          <a:lstStyle/>
          <a:p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  <p:pic>
        <p:nvPicPr>
          <p:cNvPr id="3" name="Picture 2" descr="12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736600"/>
            <a:ext cx="6781800" cy="5092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" y="6019800"/>
            <a:ext cx="8001000" cy="215444"/>
          </a:xfrm>
          <a:prstGeom prst="rect">
            <a:avLst/>
          </a:prstGeom>
          <a:solidFill>
            <a:srgbClr val="FFFFFF"/>
          </a:solidFill>
        </p:spPr>
        <p:txBody>
          <a:bodyPr vert="horz" rtlCol="0">
            <a:spAutoFit/>
          </a:bodyPr>
          <a:lstStyle/>
          <a:p>
            <a:pPr algn="ctr"/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</p:spTree>
  </p:cSld>
  <p:clrMapOvr>
    <a:masterClrMapping/>
  </p:clrMapOvr>
  <p:transition advTm="5000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4000"/>
            <a:ext cx="8382000" cy="101600"/>
          </a:xfrm>
        </p:spPr>
        <p:txBody>
          <a:bodyPr>
            <a:noAutofit/>
          </a:bodyPr>
          <a:lstStyle/>
          <a:p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  <p:pic>
        <p:nvPicPr>
          <p:cNvPr id="3" name="Picture 2" descr="13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736600"/>
            <a:ext cx="6781800" cy="5092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" y="6019800"/>
            <a:ext cx="8001000" cy="215444"/>
          </a:xfrm>
          <a:prstGeom prst="rect">
            <a:avLst/>
          </a:prstGeom>
          <a:solidFill>
            <a:srgbClr val="FFFFFF"/>
          </a:solidFill>
        </p:spPr>
        <p:txBody>
          <a:bodyPr vert="horz" rtlCol="0">
            <a:spAutoFit/>
          </a:bodyPr>
          <a:lstStyle/>
          <a:p>
            <a:pPr algn="ctr"/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</p:spTree>
  </p:cSld>
  <p:clrMapOvr>
    <a:masterClrMapping/>
  </p:clrMapOvr>
  <p:transition advTm="5000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4000"/>
            <a:ext cx="8382000" cy="101600"/>
          </a:xfrm>
        </p:spPr>
        <p:txBody>
          <a:bodyPr>
            <a:noAutofit/>
          </a:bodyPr>
          <a:lstStyle/>
          <a:p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  <p:pic>
        <p:nvPicPr>
          <p:cNvPr id="3" name="Picture 2" descr="14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736599"/>
            <a:ext cx="6781800" cy="5092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" y="6019800"/>
            <a:ext cx="8001000" cy="215444"/>
          </a:xfrm>
          <a:prstGeom prst="rect">
            <a:avLst/>
          </a:prstGeom>
          <a:solidFill>
            <a:srgbClr val="FFFFFF"/>
          </a:solidFill>
        </p:spPr>
        <p:txBody>
          <a:bodyPr vert="horz" rtlCol="0">
            <a:spAutoFit/>
          </a:bodyPr>
          <a:lstStyle/>
          <a:p>
            <a:pPr algn="ctr"/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</p:spTree>
  </p:cSld>
  <p:clrMapOvr>
    <a:masterClrMapping/>
  </p:clrMapOvr>
  <p:transition advTm="5000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4000"/>
            <a:ext cx="8382000" cy="101600"/>
          </a:xfrm>
        </p:spPr>
        <p:txBody>
          <a:bodyPr>
            <a:noAutofit/>
          </a:bodyPr>
          <a:lstStyle/>
          <a:p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  <p:pic>
        <p:nvPicPr>
          <p:cNvPr id="3" name="Picture 2" descr="15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736600"/>
            <a:ext cx="6781800" cy="5092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" y="6019800"/>
            <a:ext cx="8001000" cy="215444"/>
          </a:xfrm>
          <a:prstGeom prst="rect">
            <a:avLst/>
          </a:prstGeom>
          <a:solidFill>
            <a:srgbClr val="FFFFFF"/>
          </a:solidFill>
        </p:spPr>
        <p:txBody>
          <a:bodyPr vert="horz" rtlCol="0">
            <a:spAutoFit/>
          </a:bodyPr>
          <a:lstStyle/>
          <a:p>
            <a:pPr algn="ctr"/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</p:spTree>
  </p:cSld>
  <p:clrMapOvr>
    <a:masterClrMapping/>
  </p:clrMapOvr>
  <p:transition advTm="5000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4000"/>
            <a:ext cx="8382000" cy="101600"/>
          </a:xfrm>
        </p:spPr>
        <p:txBody>
          <a:bodyPr>
            <a:noAutofit/>
          </a:bodyPr>
          <a:lstStyle/>
          <a:p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  <p:pic>
        <p:nvPicPr>
          <p:cNvPr id="3" name="Picture 2" descr="16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736599"/>
            <a:ext cx="6781800" cy="5092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" y="6019800"/>
            <a:ext cx="8001000" cy="215444"/>
          </a:xfrm>
          <a:prstGeom prst="rect">
            <a:avLst/>
          </a:prstGeom>
          <a:solidFill>
            <a:srgbClr val="FFFFFF"/>
          </a:solidFill>
        </p:spPr>
        <p:txBody>
          <a:bodyPr vert="horz" rtlCol="0">
            <a:spAutoFit/>
          </a:bodyPr>
          <a:lstStyle/>
          <a:p>
            <a:pPr algn="ctr"/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</p:spTree>
  </p:cSld>
  <p:clrMapOvr>
    <a:masterClrMapping/>
  </p:clrMapOvr>
  <p:transition advTm="5000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4000"/>
            <a:ext cx="8382000" cy="101600"/>
          </a:xfrm>
        </p:spPr>
        <p:txBody>
          <a:bodyPr>
            <a:noAutofit/>
          </a:bodyPr>
          <a:lstStyle/>
          <a:p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  <p:pic>
        <p:nvPicPr>
          <p:cNvPr id="3" name="Picture 2" descr="17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736600"/>
            <a:ext cx="6781800" cy="5092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" y="6019800"/>
            <a:ext cx="8001000" cy="215444"/>
          </a:xfrm>
          <a:prstGeom prst="rect">
            <a:avLst/>
          </a:prstGeom>
          <a:solidFill>
            <a:srgbClr val="FFFFFF"/>
          </a:solidFill>
        </p:spPr>
        <p:txBody>
          <a:bodyPr vert="horz" rtlCol="0">
            <a:spAutoFit/>
          </a:bodyPr>
          <a:lstStyle/>
          <a:p>
            <a:pPr algn="ctr"/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</p:spTree>
  </p:cSld>
  <p:clrMapOvr>
    <a:masterClrMapping/>
  </p:clrMapOvr>
  <p:transition advTm="500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736600"/>
            <a:ext cx="6781800" cy="5092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" y="6019800"/>
            <a:ext cx="8001000" cy="215444"/>
          </a:xfrm>
          <a:prstGeom prst="rect">
            <a:avLst/>
          </a:prstGeom>
          <a:solidFill>
            <a:srgbClr val="FFFFFF"/>
          </a:solidFill>
        </p:spPr>
        <p:txBody>
          <a:bodyPr vert="horz" rtlCol="0">
            <a:spAutoFit/>
          </a:bodyPr>
          <a:lstStyle/>
          <a:p>
            <a:pPr algn="ctr"/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</p:spTree>
  </p:cSld>
  <p:clrMapOvr>
    <a:masterClrMapping/>
  </p:clrMapOvr>
  <p:transition advTm="5000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4000"/>
            <a:ext cx="8382000" cy="101600"/>
          </a:xfrm>
        </p:spPr>
        <p:txBody>
          <a:bodyPr>
            <a:noAutofit/>
          </a:bodyPr>
          <a:lstStyle/>
          <a:p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  <p:pic>
        <p:nvPicPr>
          <p:cNvPr id="3" name="Picture 2" descr="18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736600"/>
            <a:ext cx="6781800" cy="5092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" y="6019800"/>
            <a:ext cx="8001000" cy="215444"/>
          </a:xfrm>
          <a:prstGeom prst="rect">
            <a:avLst/>
          </a:prstGeom>
          <a:solidFill>
            <a:srgbClr val="FFFFFF"/>
          </a:solidFill>
        </p:spPr>
        <p:txBody>
          <a:bodyPr vert="horz" rtlCol="0">
            <a:spAutoFit/>
          </a:bodyPr>
          <a:lstStyle/>
          <a:p>
            <a:pPr algn="ctr"/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</p:spTree>
  </p:cSld>
  <p:clrMapOvr>
    <a:masterClrMapping/>
  </p:clrMapOvr>
  <p:transition advTm="5000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4000"/>
            <a:ext cx="8382000" cy="101600"/>
          </a:xfrm>
        </p:spPr>
        <p:txBody>
          <a:bodyPr>
            <a:noAutofit/>
          </a:bodyPr>
          <a:lstStyle/>
          <a:p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  <p:pic>
        <p:nvPicPr>
          <p:cNvPr id="3" name="Picture 2" descr="19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736600"/>
            <a:ext cx="6781800" cy="5092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" y="6019800"/>
            <a:ext cx="8001000" cy="215444"/>
          </a:xfrm>
          <a:prstGeom prst="rect">
            <a:avLst/>
          </a:prstGeom>
          <a:solidFill>
            <a:srgbClr val="FFFFFF"/>
          </a:solidFill>
        </p:spPr>
        <p:txBody>
          <a:bodyPr vert="horz" rtlCol="0">
            <a:spAutoFit/>
          </a:bodyPr>
          <a:lstStyle/>
          <a:p>
            <a:pPr algn="ctr"/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</p:spTree>
  </p:cSld>
  <p:clrMapOvr>
    <a:masterClrMapping/>
  </p:clrMapOvr>
  <p:transition advTm="5000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4000"/>
            <a:ext cx="8382000" cy="101600"/>
          </a:xfrm>
        </p:spPr>
        <p:txBody>
          <a:bodyPr>
            <a:noAutofit/>
          </a:bodyPr>
          <a:lstStyle/>
          <a:p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  <p:pic>
        <p:nvPicPr>
          <p:cNvPr id="3" name="Picture 2" descr="20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736600"/>
            <a:ext cx="6781800" cy="5092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" y="6019800"/>
            <a:ext cx="8001000" cy="215444"/>
          </a:xfrm>
          <a:prstGeom prst="rect">
            <a:avLst/>
          </a:prstGeom>
          <a:solidFill>
            <a:srgbClr val="FFFFFF"/>
          </a:solidFill>
        </p:spPr>
        <p:txBody>
          <a:bodyPr vert="horz" rtlCol="0">
            <a:spAutoFit/>
          </a:bodyPr>
          <a:lstStyle/>
          <a:p>
            <a:pPr algn="ctr"/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</p:spTree>
  </p:cSld>
  <p:clrMapOvr>
    <a:masterClrMapping/>
  </p:clrMapOvr>
  <p:transition advTm="5000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4000"/>
            <a:ext cx="8382000" cy="101600"/>
          </a:xfrm>
        </p:spPr>
        <p:txBody>
          <a:bodyPr>
            <a:noAutofit/>
          </a:bodyPr>
          <a:lstStyle/>
          <a:p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  <p:pic>
        <p:nvPicPr>
          <p:cNvPr id="3" name="Picture 2" descr="21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736599"/>
            <a:ext cx="6781800" cy="5092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" y="6019800"/>
            <a:ext cx="8001000" cy="215444"/>
          </a:xfrm>
          <a:prstGeom prst="rect">
            <a:avLst/>
          </a:prstGeom>
          <a:solidFill>
            <a:srgbClr val="FFFFFF"/>
          </a:solidFill>
        </p:spPr>
        <p:txBody>
          <a:bodyPr vert="horz" rtlCol="0">
            <a:spAutoFit/>
          </a:bodyPr>
          <a:lstStyle/>
          <a:p>
            <a:pPr algn="ctr"/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</p:spTree>
  </p:cSld>
  <p:clrMapOvr>
    <a:masterClrMapping/>
  </p:clrMapOvr>
  <p:transition advTm="5000"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4000"/>
            <a:ext cx="8382000" cy="101600"/>
          </a:xfrm>
        </p:spPr>
        <p:txBody>
          <a:bodyPr>
            <a:noAutofit/>
          </a:bodyPr>
          <a:lstStyle/>
          <a:p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  <p:pic>
        <p:nvPicPr>
          <p:cNvPr id="3" name="Picture 2" descr="presentasi-keren-bahaya-narkoba-13-638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736599"/>
            <a:ext cx="6781800" cy="5092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" y="6019800"/>
            <a:ext cx="8001000" cy="215444"/>
          </a:xfrm>
          <a:prstGeom prst="rect">
            <a:avLst/>
          </a:prstGeom>
          <a:solidFill>
            <a:srgbClr val="FFFFFF"/>
          </a:solidFill>
        </p:spPr>
        <p:txBody>
          <a:bodyPr vert="horz" rtlCol="0">
            <a:spAutoFit/>
          </a:bodyPr>
          <a:lstStyle/>
          <a:p>
            <a:pPr algn="ctr"/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</p:spTree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4000"/>
            <a:ext cx="8382000" cy="101600"/>
          </a:xfrm>
        </p:spPr>
        <p:txBody>
          <a:bodyPr>
            <a:noAutofit/>
          </a:bodyPr>
          <a:lstStyle/>
          <a:p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  <p:pic>
        <p:nvPicPr>
          <p:cNvPr id="3" name="Picture 2" descr="presentasi-keren-bahaya-narkoba-14-638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736599"/>
            <a:ext cx="6781800" cy="5092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" y="6019800"/>
            <a:ext cx="8001000" cy="215444"/>
          </a:xfrm>
          <a:prstGeom prst="rect">
            <a:avLst/>
          </a:prstGeom>
          <a:solidFill>
            <a:srgbClr val="FFFFFF"/>
          </a:solidFill>
        </p:spPr>
        <p:txBody>
          <a:bodyPr vert="horz" rtlCol="0">
            <a:spAutoFit/>
          </a:bodyPr>
          <a:lstStyle/>
          <a:p>
            <a:pPr algn="ctr"/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</p:spTree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4000"/>
            <a:ext cx="8382000" cy="101600"/>
          </a:xfrm>
        </p:spPr>
        <p:txBody>
          <a:bodyPr>
            <a:noAutofit/>
          </a:bodyPr>
          <a:lstStyle/>
          <a:p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  <p:pic>
        <p:nvPicPr>
          <p:cNvPr id="3" name="Picture 2" descr="presentasi-keren-bahaya-narkoba-15-638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736599"/>
            <a:ext cx="6781800" cy="5092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" y="6019800"/>
            <a:ext cx="8001000" cy="215444"/>
          </a:xfrm>
          <a:prstGeom prst="rect">
            <a:avLst/>
          </a:prstGeom>
          <a:solidFill>
            <a:srgbClr val="FFFFFF"/>
          </a:solidFill>
        </p:spPr>
        <p:txBody>
          <a:bodyPr vert="horz" rtlCol="0">
            <a:spAutoFit/>
          </a:bodyPr>
          <a:lstStyle/>
          <a:p>
            <a:pPr algn="ctr"/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</p:spTree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4000"/>
            <a:ext cx="8382000" cy="101600"/>
          </a:xfrm>
        </p:spPr>
        <p:txBody>
          <a:bodyPr>
            <a:noAutofit/>
          </a:bodyPr>
          <a:lstStyle/>
          <a:p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  <p:pic>
        <p:nvPicPr>
          <p:cNvPr id="3" name="Picture 2" descr="presentasi-keren-bahaya-narkoba-16-638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736599"/>
            <a:ext cx="6781800" cy="5092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" y="6019800"/>
            <a:ext cx="8001000" cy="215444"/>
          </a:xfrm>
          <a:prstGeom prst="rect">
            <a:avLst/>
          </a:prstGeom>
          <a:solidFill>
            <a:srgbClr val="FFFFFF"/>
          </a:solidFill>
        </p:spPr>
        <p:txBody>
          <a:bodyPr vert="horz" rtlCol="0">
            <a:spAutoFit/>
          </a:bodyPr>
          <a:lstStyle/>
          <a:p>
            <a:pPr algn="ctr"/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</p:spTree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4000"/>
            <a:ext cx="8382000" cy="101600"/>
          </a:xfrm>
        </p:spPr>
        <p:txBody>
          <a:bodyPr>
            <a:noAutofit/>
          </a:bodyPr>
          <a:lstStyle/>
          <a:p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  <p:pic>
        <p:nvPicPr>
          <p:cNvPr id="3" name="Picture 2" descr="22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736599"/>
            <a:ext cx="6781800" cy="5092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" y="6019800"/>
            <a:ext cx="8001000" cy="215444"/>
          </a:xfrm>
          <a:prstGeom prst="rect">
            <a:avLst/>
          </a:prstGeom>
          <a:solidFill>
            <a:srgbClr val="FFFFFF"/>
          </a:solidFill>
        </p:spPr>
        <p:txBody>
          <a:bodyPr vert="horz" rtlCol="0">
            <a:spAutoFit/>
          </a:bodyPr>
          <a:lstStyle/>
          <a:p>
            <a:pPr algn="ctr"/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</p:spTree>
  </p:cSld>
  <p:clrMapOvr>
    <a:masterClrMapping/>
  </p:clrMapOvr>
  <p:transition advTm="5000"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40312"/>
          </a:xfrm>
        </p:spPr>
        <p:txBody>
          <a:bodyPr>
            <a:normAutofit/>
          </a:bodyPr>
          <a:lstStyle/>
          <a:p>
            <a:r>
              <a:rPr lang="en-US" dirty="0" smtClean="0"/>
              <a:t>DAMPAK PENYALAHGUNAAN NARKOBA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4000"/>
            <a:ext cx="8382000" cy="101600"/>
          </a:xfrm>
        </p:spPr>
        <p:txBody>
          <a:bodyPr>
            <a:noAutofit/>
          </a:bodyPr>
          <a:lstStyle/>
          <a:p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  <p:pic>
        <p:nvPicPr>
          <p:cNvPr id="3" name="Picture 2" descr="1a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736600"/>
            <a:ext cx="6781800" cy="5092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" y="6019800"/>
            <a:ext cx="8001000" cy="215444"/>
          </a:xfrm>
          <a:prstGeom prst="rect">
            <a:avLst/>
          </a:prstGeom>
          <a:solidFill>
            <a:srgbClr val="FFFFFF"/>
          </a:solidFill>
        </p:spPr>
        <p:txBody>
          <a:bodyPr vert="horz" rtlCol="0">
            <a:spAutoFit/>
          </a:bodyPr>
          <a:lstStyle/>
          <a:p>
            <a:pPr algn="ctr"/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</p:spTree>
  </p:cSld>
  <p:clrMapOvr>
    <a:masterClrMapping/>
  </p:clrMapOvr>
  <p:transition advTm="5000"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4000"/>
            <a:ext cx="8382000" cy="101600"/>
          </a:xfrm>
        </p:spPr>
        <p:txBody>
          <a:bodyPr>
            <a:noAutofit/>
          </a:bodyPr>
          <a:lstStyle/>
          <a:p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  <p:pic>
        <p:nvPicPr>
          <p:cNvPr id="3" name="Picture 2" descr="23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736600"/>
            <a:ext cx="6781800" cy="5092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" y="6019800"/>
            <a:ext cx="8001000" cy="215444"/>
          </a:xfrm>
          <a:prstGeom prst="rect">
            <a:avLst/>
          </a:prstGeom>
          <a:solidFill>
            <a:srgbClr val="FFFFFF"/>
          </a:solidFill>
        </p:spPr>
        <p:txBody>
          <a:bodyPr vert="horz" rtlCol="0">
            <a:spAutoFit/>
          </a:bodyPr>
          <a:lstStyle/>
          <a:p>
            <a:pPr algn="ctr"/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</p:spTree>
  </p:cSld>
  <p:clrMapOvr>
    <a:masterClrMapping/>
  </p:clrMapOvr>
  <p:transition advTm="5000"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4000"/>
            <a:ext cx="8382000" cy="101600"/>
          </a:xfrm>
        </p:spPr>
        <p:txBody>
          <a:bodyPr>
            <a:noAutofit/>
          </a:bodyPr>
          <a:lstStyle/>
          <a:p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  <p:pic>
        <p:nvPicPr>
          <p:cNvPr id="3" name="Picture 2" descr="presentasi-keren-bahaya-narkoba-19-638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765192"/>
            <a:ext cx="6781800" cy="5092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" y="6019800"/>
            <a:ext cx="8001000" cy="215444"/>
          </a:xfrm>
          <a:prstGeom prst="rect">
            <a:avLst/>
          </a:prstGeom>
          <a:solidFill>
            <a:srgbClr val="FFFFFF"/>
          </a:solidFill>
        </p:spPr>
        <p:txBody>
          <a:bodyPr vert="horz" rtlCol="0">
            <a:spAutoFit/>
          </a:bodyPr>
          <a:lstStyle/>
          <a:p>
            <a:pPr algn="ctr"/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</p:spTree>
  </p:cSld>
  <p:clrMapOvr>
    <a:masterClrMapping/>
  </p:clrMapOvr>
  <p:transition advTm="3000"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4000"/>
            <a:ext cx="8382000" cy="101600"/>
          </a:xfrm>
        </p:spPr>
        <p:txBody>
          <a:bodyPr>
            <a:noAutofit/>
          </a:bodyPr>
          <a:lstStyle/>
          <a:p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  <p:pic>
        <p:nvPicPr>
          <p:cNvPr id="3" name="Picture 2" descr="presentasi-keren-bahaya-narkoba-20-638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736599"/>
            <a:ext cx="6781800" cy="5092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" y="6019800"/>
            <a:ext cx="8001000" cy="215444"/>
          </a:xfrm>
          <a:prstGeom prst="rect">
            <a:avLst/>
          </a:prstGeom>
          <a:solidFill>
            <a:srgbClr val="FFFFFF"/>
          </a:solidFill>
        </p:spPr>
        <p:txBody>
          <a:bodyPr vert="horz" rtlCol="0">
            <a:spAutoFit/>
          </a:bodyPr>
          <a:lstStyle/>
          <a:p>
            <a:pPr algn="ctr"/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</p:spTree>
  </p:cSld>
  <p:clrMapOvr>
    <a:masterClrMapping/>
  </p:clrMapOvr>
  <p:transition advTm="3000"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4000"/>
            <a:ext cx="8382000" cy="101600"/>
          </a:xfrm>
        </p:spPr>
        <p:txBody>
          <a:bodyPr>
            <a:noAutofit/>
          </a:bodyPr>
          <a:lstStyle/>
          <a:p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  <p:pic>
        <p:nvPicPr>
          <p:cNvPr id="3" name="Picture 2" descr="presentasi-keren-bahaya-narkoba-21-638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736599"/>
            <a:ext cx="6781800" cy="5092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" y="6019800"/>
            <a:ext cx="8001000" cy="215444"/>
          </a:xfrm>
          <a:prstGeom prst="rect">
            <a:avLst/>
          </a:prstGeom>
          <a:solidFill>
            <a:srgbClr val="FFFFFF"/>
          </a:solidFill>
        </p:spPr>
        <p:txBody>
          <a:bodyPr vert="horz" rtlCol="0">
            <a:spAutoFit/>
          </a:bodyPr>
          <a:lstStyle/>
          <a:p>
            <a:pPr algn="ctr"/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</p:spTree>
  </p:cSld>
  <p:clrMapOvr>
    <a:masterClrMapping/>
  </p:clrMapOvr>
  <p:transition advTm="3000"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4000"/>
            <a:ext cx="8382000" cy="101600"/>
          </a:xfrm>
        </p:spPr>
        <p:txBody>
          <a:bodyPr>
            <a:noAutofit/>
          </a:bodyPr>
          <a:lstStyle/>
          <a:p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  <p:pic>
        <p:nvPicPr>
          <p:cNvPr id="3" name="Picture 2" descr="presentasi-keren-bahaya-narkoba-22-638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736599"/>
            <a:ext cx="6781800" cy="5092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" y="6019800"/>
            <a:ext cx="8001000" cy="215444"/>
          </a:xfrm>
          <a:prstGeom prst="rect">
            <a:avLst/>
          </a:prstGeom>
          <a:solidFill>
            <a:srgbClr val="FFFFFF"/>
          </a:solidFill>
        </p:spPr>
        <p:txBody>
          <a:bodyPr vert="horz" rtlCol="0">
            <a:spAutoFit/>
          </a:bodyPr>
          <a:lstStyle/>
          <a:p>
            <a:pPr algn="ctr"/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</p:spTree>
  </p:cSld>
  <p:clrMapOvr>
    <a:masterClrMapping/>
  </p:clrMapOvr>
  <p:transition advTm="3000"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4000"/>
            <a:ext cx="8382000" cy="101600"/>
          </a:xfrm>
        </p:spPr>
        <p:txBody>
          <a:bodyPr>
            <a:noAutofit/>
          </a:bodyPr>
          <a:lstStyle/>
          <a:p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  <p:pic>
        <p:nvPicPr>
          <p:cNvPr id="3" name="Picture 2" descr="presentasi-keren-bahaya-narkoba-23-638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736599"/>
            <a:ext cx="6781800" cy="5092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" y="6019800"/>
            <a:ext cx="8001000" cy="215444"/>
          </a:xfrm>
          <a:prstGeom prst="rect">
            <a:avLst/>
          </a:prstGeom>
          <a:solidFill>
            <a:srgbClr val="FFFFFF"/>
          </a:solidFill>
        </p:spPr>
        <p:txBody>
          <a:bodyPr vert="horz" rtlCol="0">
            <a:spAutoFit/>
          </a:bodyPr>
          <a:lstStyle/>
          <a:p>
            <a:pPr algn="ctr"/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</p:spTree>
  </p:cSld>
  <p:clrMapOvr>
    <a:masterClrMapping/>
  </p:clrMapOvr>
  <p:transition advTm="3000"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4000"/>
            <a:ext cx="8382000" cy="101600"/>
          </a:xfrm>
        </p:spPr>
        <p:txBody>
          <a:bodyPr>
            <a:noAutofit/>
          </a:bodyPr>
          <a:lstStyle/>
          <a:p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  <p:pic>
        <p:nvPicPr>
          <p:cNvPr id="3" name="Picture 2" descr="24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736599"/>
            <a:ext cx="6781800" cy="5092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" y="6019800"/>
            <a:ext cx="8001000" cy="215444"/>
          </a:xfrm>
          <a:prstGeom prst="rect">
            <a:avLst/>
          </a:prstGeom>
          <a:solidFill>
            <a:srgbClr val="FFFFFF"/>
          </a:solidFill>
        </p:spPr>
        <p:txBody>
          <a:bodyPr vert="horz" rtlCol="0">
            <a:spAutoFit/>
          </a:bodyPr>
          <a:lstStyle/>
          <a:p>
            <a:pPr algn="ctr"/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</p:spTree>
  </p:cSld>
  <p:clrMapOvr>
    <a:masterClrMapping/>
  </p:clrMapOvr>
  <p:transition advTm="5000"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4000"/>
            <a:ext cx="8382000" cy="101600"/>
          </a:xfrm>
        </p:spPr>
        <p:txBody>
          <a:bodyPr>
            <a:noAutofit/>
          </a:bodyPr>
          <a:lstStyle/>
          <a:p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  <p:pic>
        <p:nvPicPr>
          <p:cNvPr id="3" name="Picture 2" descr="25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736599"/>
            <a:ext cx="6781800" cy="5092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" y="6019800"/>
            <a:ext cx="8001000" cy="215444"/>
          </a:xfrm>
          <a:prstGeom prst="rect">
            <a:avLst/>
          </a:prstGeom>
          <a:solidFill>
            <a:srgbClr val="FFFFFF"/>
          </a:solidFill>
        </p:spPr>
        <p:txBody>
          <a:bodyPr vert="horz" rtlCol="0">
            <a:spAutoFit/>
          </a:bodyPr>
          <a:lstStyle/>
          <a:p>
            <a:pPr algn="ctr"/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</p:spTree>
  </p:cSld>
  <p:clrMapOvr>
    <a:masterClrMapping/>
  </p:clrMapOvr>
  <p:transition advTm="5000"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4000"/>
            <a:ext cx="8382000" cy="101600"/>
          </a:xfrm>
        </p:spPr>
        <p:txBody>
          <a:bodyPr>
            <a:noAutofit/>
          </a:bodyPr>
          <a:lstStyle/>
          <a:p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  <p:pic>
        <p:nvPicPr>
          <p:cNvPr id="3" name="Picture 2" descr="26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736599"/>
            <a:ext cx="6781800" cy="5092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" y="6019800"/>
            <a:ext cx="8001000" cy="215444"/>
          </a:xfrm>
          <a:prstGeom prst="rect">
            <a:avLst/>
          </a:prstGeom>
          <a:solidFill>
            <a:srgbClr val="FFFFFF"/>
          </a:solidFill>
        </p:spPr>
        <p:txBody>
          <a:bodyPr vert="horz" rtlCol="0">
            <a:spAutoFit/>
          </a:bodyPr>
          <a:lstStyle/>
          <a:p>
            <a:pPr algn="ctr"/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</p:spTree>
  </p:cSld>
  <p:clrMapOvr>
    <a:masterClrMapping/>
  </p:clrMapOvr>
  <p:transition advTm="5000"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4000"/>
            <a:ext cx="8382000" cy="101600"/>
          </a:xfrm>
        </p:spPr>
        <p:txBody>
          <a:bodyPr>
            <a:noAutofit/>
          </a:bodyPr>
          <a:lstStyle/>
          <a:p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  <p:pic>
        <p:nvPicPr>
          <p:cNvPr id="3" name="Picture 2" descr="27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736599"/>
            <a:ext cx="6781800" cy="5092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" y="6019800"/>
            <a:ext cx="8001000" cy="215444"/>
          </a:xfrm>
          <a:prstGeom prst="rect">
            <a:avLst/>
          </a:prstGeom>
          <a:solidFill>
            <a:srgbClr val="FFFFFF"/>
          </a:solidFill>
        </p:spPr>
        <p:txBody>
          <a:bodyPr vert="horz" rtlCol="0">
            <a:spAutoFit/>
          </a:bodyPr>
          <a:lstStyle/>
          <a:p>
            <a:pPr algn="ctr"/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</p:spTree>
  </p:cSld>
  <p:clrMapOvr>
    <a:masterClrMapping/>
  </p:clrMapOvr>
  <p:transition advTm="5000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571480"/>
            <a:ext cx="6781800" cy="509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4000"/>
            <a:ext cx="8382000" cy="101600"/>
          </a:xfrm>
        </p:spPr>
        <p:txBody>
          <a:bodyPr>
            <a:noAutofit/>
          </a:bodyPr>
          <a:lstStyle/>
          <a:p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" y="6019800"/>
            <a:ext cx="8001000" cy="215444"/>
          </a:xfrm>
          <a:prstGeom prst="rect">
            <a:avLst/>
          </a:prstGeom>
          <a:solidFill>
            <a:srgbClr val="FFFFFF"/>
          </a:solidFill>
        </p:spPr>
        <p:txBody>
          <a:bodyPr vert="horz" rtlCol="0">
            <a:spAutoFit/>
          </a:bodyPr>
          <a:lstStyle/>
          <a:p>
            <a:pPr algn="ctr"/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</p:spTree>
  </p:cSld>
  <p:clrMapOvr>
    <a:masterClrMapping/>
  </p:clrMapOvr>
  <p:transition advTm="5000">
    <p:rand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4000"/>
            <a:ext cx="8382000" cy="101600"/>
          </a:xfrm>
        </p:spPr>
        <p:txBody>
          <a:bodyPr>
            <a:noAutofit/>
          </a:bodyPr>
          <a:lstStyle/>
          <a:p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  <p:pic>
        <p:nvPicPr>
          <p:cNvPr id="3" name="Picture 2" descr="28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736599"/>
            <a:ext cx="6781800" cy="5092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" y="6019800"/>
            <a:ext cx="8001000" cy="215444"/>
          </a:xfrm>
          <a:prstGeom prst="rect">
            <a:avLst/>
          </a:prstGeom>
          <a:solidFill>
            <a:srgbClr val="FFFFFF"/>
          </a:solidFill>
        </p:spPr>
        <p:txBody>
          <a:bodyPr vert="horz" rtlCol="0">
            <a:spAutoFit/>
          </a:bodyPr>
          <a:lstStyle/>
          <a:p>
            <a:pPr algn="ctr"/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</p:spTree>
  </p:cSld>
  <p:clrMapOvr>
    <a:masterClrMapping/>
  </p:clrMapOvr>
  <p:transition advTm="5000">
    <p:rand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4000"/>
            <a:ext cx="8382000" cy="101600"/>
          </a:xfrm>
        </p:spPr>
        <p:txBody>
          <a:bodyPr>
            <a:noAutofit/>
          </a:bodyPr>
          <a:lstStyle/>
          <a:p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  <p:pic>
        <p:nvPicPr>
          <p:cNvPr id="3" name="Picture 2" descr="29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736599"/>
            <a:ext cx="6781800" cy="5092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" y="6019800"/>
            <a:ext cx="8001000" cy="215444"/>
          </a:xfrm>
          <a:prstGeom prst="rect">
            <a:avLst/>
          </a:prstGeom>
          <a:solidFill>
            <a:srgbClr val="FFFFFF"/>
          </a:solidFill>
        </p:spPr>
        <p:txBody>
          <a:bodyPr vert="horz" rtlCol="0">
            <a:spAutoFit/>
          </a:bodyPr>
          <a:lstStyle/>
          <a:p>
            <a:pPr algn="ctr"/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</p:spTree>
  </p:cSld>
  <p:clrMapOvr>
    <a:masterClrMapping/>
  </p:clrMapOvr>
  <p:transition advTm="500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4000"/>
            <a:ext cx="8382000" cy="101600"/>
          </a:xfrm>
        </p:spPr>
        <p:txBody>
          <a:bodyPr>
            <a:noAutofit/>
          </a:bodyPr>
          <a:lstStyle/>
          <a:p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  <p:pic>
        <p:nvPicPr>
          <p:cNvPr id="3" name="Picture 2" descr="3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736599"/>
            <a:ext cx="6781800" cy="5092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" y="6019800"/>
            <a:ext cx="8001000" cy="215444"/>
          </a:xfrm>
          <a:prstGeom prst="rect">
            <a:avLst/>
          </a:prstGeom>
          <a:solidFill>
            <a:srgbClr val="FFFFFF"/>
          </a:solidFill>
        </p:spPr>
        <p:txBody>
          <a:bodyPr vert="horz" rtlCol="0">
            <a:spAutoFit/>
          </a:bodyPr>
          <a:lstStyle/>
          <a:p>
            <a:pPr algn="ctr"/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</p:spTree>
  </p:cSld>
  <p:clrMapOvr>
    <a:masterClrMapping/>
  </p:clrMapOvr>
  <p:transition advTm="500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4000"/>
            <a:ext cx="8382000" cy="101600"/>
          </a:xfrm>
        </p:spPr>
        <p:txBody>
          <a:bodyPr>
            <a:noAutofit/>
          </a:bodyPr>
          <a:lstStyle/>
          <a:p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  <p:pic>
        <p:nvPicPr>
          <p:cNvPr id="3" name="Picture 2" descr="4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765192"/>
            <a:ext cx="6781800" cy="5092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" y="6019800"/>
            <a:ext cx="8001000" cy="215444"/>
          </a:xfrm>
          <a:prstGeom prst="rect">
            <a:avLst/>
          </a:prstGeom>
          <a:solidFill>
            <a:srgbClr val="FFFFFF"/>
          </a:solidFill>
        </p:spPr>
        <p:txBody>
          <a:bodyPr vert="horz" rtlCol="0">
            <a:spAutoFit/>
          </a:bodyPr>
          <a:lstStyle/>
          <a:p>
            <a:pPr algn="ctr"/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</p:spTree>
  </p:cSld>
  <p:clrMapOvr>
    <a:masterClrMapping/>
  </p:clrMapOvr>
  <p:transition advTm="500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4000"/>
            <a:ext cx="8382000" cy="101600"/>
          </a:xfrm>
        </p:spPr>
        <p:txBody>
          <a:bodyPr>
            <a:noAutofit/>
          </a:bodyPr>
          <a:lstStyle/>
          <a:p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  <p:pic>
        <p:nvPicPr>
          <p:cNvPr id="3" name="Picture 2" descr="5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736599"/>
            <a:ext cx="6781800" cy="5092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" y="6019800"/>
            <a:ext cx="8001000" cy="215444"/>
          </a:xfrm>
          <a:prstGeom prst="rect">
            <a:avLst/>
          </a:prstGeom>
          <a:solidFill>
            <a:srgbClr val="FFFFFF"/>
          </a:solidFill>
        </p:spPr>
        <p:txBody>
          <a:bodyPr vert="horz" rtlCol="0">
            <a:spAutoFit/>
          </a:bodyPr>
          <a:lstStyle/>
          <a:p>
            <a:pPr algn="ctr"/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</p:spTree>
  </p:cSld>
  <p:clrMapOvr>
    <a:masterClrMapping/>
  </p:clrMapOvr>
  <p:transition advTm="5000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4000"/>
            <a:ext cx="8382000" cy="101600"/>
          </a:xfrm>
        </p:spPr>
        <p:txBody>
          <a:bodyPr>
            <a:noAutofit/>
          </a:bodyPr>
          <a:lstStyle/>
          <a:p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  <p:pic>
        <p:nvPicPr>
          <p:cNvPr id="3" name="Picture 2" descr="6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736599"/>
            <a:ext cx="6781800" cy="5092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" y="6019800"/>
            <a:ext cx="8001000" cy="215444"/>
          </a:xfrm>
          <a:prstGeom prst="rect">
            <a:avLst/>
          </a:prstGeom>
          <a:solidFill>
            <a:srgbClr val="FFFFFF"/>
          </a:solidFill>
        </p:spPr>
        <p:txBody>
          <a:bodyPr vert="horz" rtlCol="0">
            <a:spAutoFit/>
          </a:bodyPr>
          <a:lstStyle/>
          <a:p>
            <a:pPr algn="ctr"/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</p:spTree>
  </p:cSld>
  <p:clrMapOvr>
    <a:masterClrMapping/>
  </p:clrMapOvr>
  <p:transition advTm="5000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4000"/>
            <a:ext cx="8382000" cy="101600"/>
          </a:xfrm>
        </p:spPr>
        <p:txBody>
          <a:bodyPr>
            <a:noAutofit/>
          </a:bodyPr>
          <a:lstStyle/>
          <a:p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  <p:pic>
        <p:nvPicPr>
          <p:cNvPr id="3" name="Picture 2" descr="7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736600"/>
            <a:ext cx="6781800" cy="5092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" y="6019800"/>
            <a:ext cx="8001000" cy="215444"/>
          </a:xfrm>
          <a:prstGeom prst="rect">
            <a:avLst/>
          </a:prstGeom>
          <a:solidFill>
            <a:srgbClr val="FFFFFF"/>
          </a:solidFill>
        </p:spPr>
        <p:txBody>
          <a:bodyPr vert="horz" rtlCol="0">
            <a:spAutoFit/>
          </a:bodyPr>
          <a:lstStyle/>
          <a:p>
            <a:pPr algn="ctr"/>
            <a:endParaRPr lang="en-US" sz="800">
              <a:solidFill>
                <a:srgbClr val="000000"/>
              </a:solidFill>
              <a:latin typeface="MS Shell Dlg"/>
            </a:endParaRPr>
          </a:p>
        </p:txBody>
      </p:sp>
    </p:spTree>
  </p:cSld>
  <p:clrMapOvr>
    <a:masterClrMapping/>
  </p:clrMapOvr>
  <p:transition advTm="5000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45</Words>
  <Application>Microsoft Office PowerPoint</Application>
  <PresentationFormat>On-screen Show (4:3)</PresentationFormat>
  <Paragraphs>42</Paragraphs>
  <Slides>41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MS Shell Dlg</vt:lpstr>
      <vt:lpstr>Office Theme</vt:lpstr>
      <vt:lpstr>NARKOBA, KEBURUKAN DAN DAMPAK NEGATIFNYA  Puskesmas Purwosari dr Sultoni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DAMPAK PENYALAHGUNAAN NARKOBA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GF NFM 2016 tiga</cp:lastModifiedBy>
  <cp:revision>6</cp:revision>
  <dcterms:created xsi:type="dcterms:W3CDTF">2015-04-10T02:17:51Z</dcterms:created>
  <dcterms:modified xsi:type="dcterms:W3CDTF">2019-07-27T02:00:57Z</dcterms:modified>
</cp:coreProperties>
</file>